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A50CA-950D-B24B-99BB-062EF1AB0BD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18CC6-7566-BF45-8049-43B53FAD4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18CC6-7566-BF45-8049-43B53FAD48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18CC6-7566-BF45-8049-43B53FAD48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18CC6-7566-BF45-8049-43B53FAD48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1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.imdbws.com/title.basics.tsv.gz" TargetMode="External"/><Relationship Id="rId4" Type="http://schemas.openxmlformats.org/officeDocument/2006/relationships/hyperlink" Target="https://datasets.imdbws.com/title.ratings.tsv.gz" TargetMode="External"/><Relationship Id="rId5" Type="http://schemas.openxmlformats.org/officeDocument/2006/relationships/hyperlink" Target="https://datasets.imdbws.com/title.akas.tsv.gz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ets.imdbws.com)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Data:</a:t>
            </a:r>
            <a:r>
              <a:rPr lang="zh-CN" altLang="en-US" dirty="0" smtClean="0"/>
              <a:t> </a:t>
            </a:r>
            <a:r>
              <a:rPr lang="en-US" altLang="zh-CN" dirty="0" smtClean="0"/>
              <a:t>(downloaded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2"/>
              </a:rPr>
              <a:t>https://datasets.imdbws.com)</a:t>
            </a:r>
            <a:endParaRPr lang="en-US" altLang="zh-CN" dirty="0" smtClean="0"/>
          </a:p>
          <a:p>
            <a:pPr lvl="1"/>
            <a:r>
              <a:rPr lang="en-US" dirty="0" smtClean="0">
                <a:hlinkClick r:id="rId3"/>
              </a:rPr>
              <a:t>title.basics.tsv.gz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tconst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titleType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startYear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genres)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title.ratings.tsv.gz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tconst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averageRating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numVotes</a:t>
            </a:r>
            <a:r>
              <a:rPr lang="en-US" altLang="zh-CN" dirty="0" smtClean="0"/>
              <a:t>)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title.akas.tsv.gz</a:t>
            </a:r>
            <a:r>
              <a:rPr lang="zh-CN" altLang="en-US" dirty="0" smtClean="0"/>
              <a:t> </a:t>
            </a:r>
            <a:r>
              <a:rPr lang="en-US" altLang="zh-CN" dirty="0" smtClean="0"/>
              <a:t>(TODO)</a:t>
            </a:r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pandas.DataFrame.apply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</a:p>
          <a:p>
            <a:r>
              <a:rPr lang="en-US" altLang="zh-CN" dirty="0" smtClean="0"/>
              <a:t>Merge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averageRating</a:t>
            </a:r>
            <a:r>
              <a:rPr lang="zh-CN" altLang="en-US" dirty="0" smtClean="0"/>
              <a:t> * </a:t>
            </a:r>
            <a:r>
              <a:rPr lang="en-US" altLang="zh-CN" dirty="0" err="1" smtClean="0"/>
              <a:t>numVotes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  <a:endParaRPr lang="en-US" altLang="zh-CN" dirty="0"/>
          </a:p>
          <a:p>
            <a:r>
              <a:rPr lang="en-US" altLang="zh-CN" dirty="0" smtClean="0"/>
              <a:t>B</a:t>
            </a:r>
            <a:r>
              <a:rPr lang="en-US" dirty="0" smtClean="0"/>
              <a:t>asics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fi-FI" dirty="0" smtClean="0"/>
              <a:t>5687200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fi-FI" dirty="0" smtClean="0"/>
              <a:t> 9</a:t>
            </a:r>
            <a:r>
              <a:rPr lang="en-US" altLang="zh-CN" dirty="0" smtClean="0"/>
              <a:t>	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atings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altLang="zh-CN" dirty="0" smtClean="0">
                <a:latin typeface="Calibri" charset="0"/>
                <a:ea typeface="Calibri" charset="0"/>
                <a:cs typeface="Calibri" charset="0"/>
              </a:rPr>
              <a:t>914862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mr-IN" altLang="zh-CN" dirty="0" smtClean="0">
                <a:latin typeface="Calibri" charset="0"/>
                <a:ea typeface="Calibri" charset="0"/>
                <a:cs typeface="Calibri" charset="0"/>
              </a:rPr>
              <a:t> 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	</a:t>
            </a:r>
            <a:endParaRPr lang="en-US" altLang="zh-CN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Movies: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/>
              <a:t>450481 x 4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tconst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startYear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Popularity</a:t>
            </a:r>
            <a:r>
              <a:rPr lang="en-US" altLang="zh-CN" dirty="0" smtClean="0"/>
              <a:t>)</a:t>
            </a:r>
            <a:endParaRPr lang="en-US" dirty="0" smtClean="0"/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1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8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506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Goal:</a:t>
            </a:r>
            <a:r>
              <a:rPr lang="zh-CN" altLang="en-US" dirty="0" smtClean="0"/>
              <a:t> </a:t>
            </a:r>
            <a:r>
              <a:rPr lang="en-US" altLang="zh-CN" dirty="0" smtClean="0"/>
              <a:t>IMDB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count()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sum()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pandas.DataFrame.groupby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‘</a:t>
            </a:r>
            <a:r>
              <a:rPr lang="en-US" altLang="zh-CN" b="1" dirty="0" err="1" smtClean="0"/>
              <a:t>startYear</a:t>
            </a:r>
            <a:r>
              <a:rPr lang="en-US" altLang="zh-CN" b="1" dirty="0" smtClean="0"/>
              <a:t>’</a:t>
            </a:r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df.apply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</a:t>
            </a:r>
          </a:p>
          <a:p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Measurements: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popularity</a:t>
            </a:r>
          </a:p>
          <a:p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3086100"/>
            <a:ext cx="5657850" cy="377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086100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Genre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468" y="2018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33513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Romance,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Fiction,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Horror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2018805"/>
            <a:ext cx="12239072" cy="4210606"/>
            <a:chOff x="0" y="1769423"/>
            <a:chExt cx="12239072" cy="42106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69423"/>
              <a:ext cx="6315908" cy="42106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164" y="1769424"/>
              <a:ext cx="6315908" cy="4210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42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921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922" y="1056030"/>
            <a:ext cx="7059872" cy="149887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industry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itself</a:t>
            </a:r>
          </a:p>
          <a:p>
            <a:r>
              <a:rPr lang="en-US" altLang="zh-CN" dirty="0" smtClean="0"/>
              <a:t>Solution: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percentage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numbers</a:t>
            </a:r>
            <a:r>
              <a:rPr lang="en-US" altLang="zh-CN" dirty="0"/>
              <a:t>	</a:t>
            </a:r>
            <a:r>
              <a:rPr lang="en-US" altLang="zh-CN" dirty="0" smtClean="0"/>
              <a:t>(#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#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2554902"/>
            <a:ext cx="12192000" cy="4210605"/>
            <a:chOff x="0" y="2213282"/>
            <a:chExt cx="12192000" cy="42106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13282"/>
              <a:ext cx="6315908" cy="42106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094" y="2213282"/>
              <a:ext cx="6315906" cy="4210605"/>
            </a:xfrm>
            <a:prstGeom prst="rect">
              <a:avLst/>
            </a:prstGeom>
          </p:spPr>
        </p:pic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7096189" y="2883631"/>
            <a:ext cx="4890381" cy="350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47" y="180733"/>
            <a:ext cx="3807801" cy="25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01" y="240101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701" y="1271753"/>
            <a:ext cx="10286796" cy="10428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popularity</a:t>
            </a:r>
          </a:p>
          <a:p>
            <a:r>
              <a:rPr lang="en-US" altLang="zh-CN" dirty="0" smtClean="0"/>
              <a:t>Solution: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(genre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#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</a:t>
            </a:r>
            <a:r>
              <a:rPr lang="zh-CN" altLang="en-US" dirty="0" smtClean="0"/>
              <a:t> 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96189" y="2883631"/>
            <a:ext cx="4890381" cy="350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0" y="2314552"/>
            <a:ext cx="11986570" cy="4341339"/>
            <a:chOff x="0" y="2314552"/>
            <a:chExt cx="11986570" cy="43413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14552"/>
              <a:ext cx="6078400" cy="41808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545" y="2420541"/>
              <a:ext cx="6353025" cy="423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81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Romance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</a:p>
          <a:p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</a:p>
          <a:p>
            <a:r>
              <a:rPr lang="en-US" altLang="zh-CN" dirty="0" smtClean="0"/>
              <a:t>Producers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</a:t>
            </a:r>
          </a:p>
          <a:p>
            <a:r>
              <a:rPr lang="en-US" altLang="zh-CN" dirty="0" smtClean="0"/>
              <a:t>Producers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However,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appreciated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genres.</a:t>
            </a:r>
            <a:endParaRPr lang="en-US" altLang="zh-CN" dirty="0"/>
          </a:p>
          <a:p>
            <a:r>
              <a:rPr lang="en-US" altLang="zh-CN" dirty="0" smtClean="0"/>
              <a:t>Producers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89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225</Words>
  <Application>Microsoft Macintosh PowerPoint</Application>
  <PresentationFormat>Widescreen</PresentationFormat>
  <Paragraphs>32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DengXian</vt:lpstr>
      <vt:lpstr>DengXian Light</vt:lpstr>
      <vt:lpstr>Arial</vt:lpstr>
      <vt:lpstr>Office Theme</vt:lpstr>
      <vt:lpstr>Basic Data Cleaning</vt:lpstr>
      <vt:lpstr>Data Aggregation</vt:lpstr>
      <vt:lpstr>Genre Comparison</vt:lpstr>
      <vt:lpstr>Regularization</vt:lpstr>
      <vt:lpstr>Regularization</vt:lpstr>
      <vt:lpstr>Findings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Cleaning</dc:title>
  <dc:creator>Sihan Min</dc:creator>
  <cp:lastModifiedBy>Sihan Min</cp:lastModifiedBy>
  <cp:revision>12</cp:revision>
  <dcterms:created xsi:type="dcterms:W3CDTF">2019-03-15T06:50:44Z</dcterms:created>
  <dcterms:modified xsi:type="dcterms:W3CDTF">2019-03-15T09:13:22Z</dcterms:modified>
</cp:coreProperties>
</file>